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FC98BA"/>
    <a:srgbClr val="CC99FF"/>
    <a:srgbClr val="FF66CC"/>
    <a:srgbClr val="FA92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67B62-0414-4E80-A83B-E4C7EB29F020}" v="35" dt="2019-04-12T15:58:36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CAA67B62-0414-4E80-A83B-E4C7EB29F020}"/>
    <pc:docChg chg="undo custSel mod addSld modSld">
      <pc:chgData name="LEOPOLDINA Vitković" userId="de5d8406-09fa-41fa-8d28-8a7ba852ce89" providerId="ADAL" clId="{CAA67B62-0414-4E80-A83B-E4C7EB29F020}" dt="2019-04-12T15:59:09.722" v="553" actId="1076"/>
      <pc:docMkLst>
        <pc:docMk/>
      </pc:docMkLst>
      <pc:sldChg chg="modSp">
        <pc:chgData name="LEOPOLDINA Vitković" userId="de5d8406-09fa-41fa-8d28-8a7ba852ce89" providerId="ADAL" clId="{CAA67B62-0414-4E80-A83B-E4C7EB29F020}" dt="2019-04-07T18:26:26.473" v="489" actId="113"/>
        <pc:sldMkLst>
          <pc:docMk/>
          <pc:sldMk cId="2115295349" sldId="256"/>
        </pc:sldMkLst>
        <pc:spChg chg="mod">
          <ac:chgData name="LEOPOLDINA Vitković" userId="de5d8406-09fa-41fa-8d28-8a7ba852ce89" providerId="ADAL" clId="{CAA67B62-0414-4E80-A83B-E4C7EB29F020}" dt="2019-04-07T18:26:26.473" v="489" actId="113"/>
          <ac:spMkLst>
            <pc:docMk/>
            <pc:sldMk cId="2115295349" sldId="256"/>
            <ac:spMk id="2" creationId="{9CB0BAB3-622F-4FE1-8FCF-BDD155E49905}"/>
          </ac:spMkLst>
        </pc:spChg>
      </pc:sldChg>
      <pc:sldChg chg="modSp add">
        <pc:chgData name="LEOPOLDINA Vitković" userId="de5d8406-09fa-41fa-8d28-8a7ba852ce89" providerId="ADAL" clId="{CAA67B62-0414-4E80-A83B-E4C7EB29F020}" dt="2019-04-06T06:48:51.709" v="300" actId="20577"/>
        <pc:sldMkLst>
          <pc:docMk/>
          <pc:sldMk cId="976042280" sldId="257"/>
        </pc:sldMkLst>
        <pc:spChg chg="mod">
          <ac:chgData name="LEOPOLDINA Vitković" userId="de5d8406-09fa-41fa-8d28-8a7ba852ce89" providerId="ADAL" clId="{CAA67B62-0414-4E80-A83B-E4C7EB29F020}" dt="2019-04-06T06:36:52.606" v="1"/>
          <ac:spMkLst>
            <pc:docMk/>
            <pc:sldMk cId="976042280" sldId="257"/>
            <ac:spMk id="2" creationId="{4EC84B36-841E-4D65-94B8-CDB9143D8ED3}"/>
          </ac:spMkLst>
        </pc:spChg>
        <pc:spChg chg="mod">
          <ac:chgData name="LEOPOLDINA Vitković" userId="de5d8406-09fa-41fa-8d28-8a7ba852ce89" providerId="ADAL" clId="{CAA67B62-0414-4E80-A83B-E4C7EB29F020}" dt="2019-04-06T06:48:51.709" v="300" actId="20577"/>
          <ac:spMkLst>
            <pc:docMk/>
            <pc:sldMk cId="976042280" sldId="257"/>
            <ac:spMk id="3" creationId="{C28E8931-3BD9-4A16-A433-6C52141AC7C4}"/>
          </ac:spMkLst>
        </pc:spChg>
      </pc:sldChg>
      <pc:sldChg chg="modSp add">
        <pc:chgData name="LEOPOLDINA Vitković" userId="de5d8406-09fa-41fa-8d28-8a7ba852ce89" providerId="ADAL" clId="{CAA67B62-0414-4E80-A83B-E4C7EB29F020}" dt="2019-04-06T06:45:59.582" v="172" actId="20577"/>
        <pc:sldMkLst>
          <pc:docMk/>
          <pc:sldMk cId="2483216863" sldId="258"/>
        </pc:sldMkLst>
        <pc:spChg chg="mod">
          <ac:chgData name="LEOPOLDINA Vitković" userId="de5d8406-09fa-41fa-8d28-8a7ba852ce89" providerId="ADAL" clId="{CAA67B62-0414-4E80-A83B-E4C7EB29F020}" dt="2019-04-06T06:37:04.307" v="3"/>
          <ac:spMkLst>
            <pc:docMk/>
            <pc:sldMk cId="2483216863" sldId="258"/>
            <ac:spMk id="2" creationId="{99B17264-7832-4C74-92DF-0845FC64A0E9}"/>
          </ac:spMkLst>
        </pc:spChg>
        <pc:spChg chg="mod">
          <ac:chgData name="LEOPOLDINA Vitković" userId="de5d8406-09fa-41fa-8d28-8a7ba852ce89" providerId="ADAL" clId="{CAA67B62-0414-4E80-A83B-E4C7EB29F020}" dt="2019-04-06T06:45:59.582" v="172" actId="20577"/>
          <ac:spMkLst>
            <pc:docMk/>
            <pc:sldMk cId="2483216863" sldId="258"/>
            <ac:spMk id="3" creationId="{DACE8DB5-6A50-4CAF-A3D1-6DE3235E4958}"/>
          </ac:spMkLst>
        </pc:spChg>
      </pc:sldChg>
      <pc:sldChg chg="addSp delSp modSp add mod setBg">
        <pc:chgData name="LEOPOLDINA Vitković" userId="de5d8406-09fa-41fa-8d28-8a7ba852ce89" providerId="ADAL" clId="{CAA67B62-0414-4E80-A83B-E4C7EB29F020}" dt="2019-04-11T10:44:35.793" v="522"/>
        <pc:sldMkLst>
          <pc:docMk/>
          <pc:sldMk cId="2841772442" sldId="259"/>
        </pc:sldMkLst>
        <pc:spChg chg="mod">
          <ac:chgData name="LEOPOLDINA Vitković" userId="de5d8406-09fa-41fa-8d28-8a7ba852ce89" providerId="ADAL" clId="{CAA67B62-0414-4E80-A83B-E4C7EB29F020}" dt="2019-04-11T10:08:37.797" v="495" actId="26606"/>
          <ac:spMkLst>
            <pc:docMk/>
            <pc:sldMk cId="2841772442" sldId="259"/>
            <ac:spMk id="2" creationId="{EC2C0D25-F92F-4D3F-B849-C63326007BA7}"/>
          </ac:spMkLst>
        </pc:spChg>
        <pc:spChg chg="add del mod">
          <ac:chgData name="LEOPOLDINA Vitković" userId="de5d8406-09fa-41fa-8d28-8a7ba852ce89" providerId="ADAL" clId="{CAA67B62-0414-4E80-A83B-E4C7EB29F020}" dt="2019-04-11T10:09:46.952" v="517" actId="1076"/>
          <ac:spMkLst>
            <pc:docMk/>
            <pc:sldMk cId="2841772442" sldId="259"/>
            <ac:spMk id="3" creationId="{5C8B5D65-CC55-4767-BCAE-C9D89AC6D5C6}"/>
          </ac:spMkLst>
        </pc:spChg>
        <pc:spChg chg="add del mod">
          <ac:chgData name="LEOPOLDINA Vitković" userId="de5d8406-09fa-41fa-8d28-8a7ba852ce89" providerId="ADAL" clId="{CAA67B62-0414-4E80-A83B-E4C7EB29F020}" dt="2019-04-11T10:09:29.128" v="516"/>
          <ac:spMkLst>
            <pc:docMk/>
            <pc:sldMk cId="2841772442" sldId="259"/>
            <ac:spMk id="6" creationId="{57A17693-27E9-4618-9E57-8B22FCE2B9FF}"/>
          </ac:spMkLst>
        </pc:spChg>
        <pc:spChg chg="add del">
          <ac:chgData name="LEOPOLDINA Vitković" userId="de5d8406-09fa-41fa-8d28-8a7ba852ce89" providerId="ADAL" clId="{CAA67B62-0414-4E80-A83B-E4C7EB29F020}" dt="2019-04-11T10:08:37.781" v="494" actId="26606"/>
          <ac:spMkLst>
            <pc:docMk/>
            <pc:sldMk cId="2841772442" sldId="259"/>
            <ac:spMk id="10" creationId="{577D1452-F0B7-431E-9A24-D3F7103D8510}"/>
          </ac:spMkLst>
        </pc:spChg>
        <pc:spChg chg="add del">
          <ac:chgData name="LEOPOLDINA Vitković" userId="de5d8406-09fa-41fa-8d28-8a7ba852ce89" providerId="ADAL" clId="{CAA67B62-0414-4E80-A83B-E4C7EB29F020}" dt="2019-04-11T10:08:37.781" v="494" actId="26606"/>
          <ac:spMkLst>
            <pc:docMk/>
            <pc:sldMk cId="2841772442" sldId="259"/>
            <ac:spMk id="12" creationId="{A660F4F9-5DF5-4F15-BE6A-CD8648BB1148}"/>
          </ac:spMkLst>
        </pc:spChg>
        <pc:picChg chg="add mod">
          <ac:chgData name="LEOPOLDINA Vitković" userId="de5d8406-09fa-41fa-8d28-8a7ba852ce89" providerId="ADAL" clId="{CAA67B62-0414-4E80-A83B-E4C7EB29F020}" dt="2019-04-11T10:08:37.797" v="495" actId="26606"/>
          <ac:picMkLst>
            <pc:docMk/>
            <pc:sldMk cId="2841772442" sldId="259"/>
            <ac:picMk id="5" creationId="{2D5E8D5C-8089-41D6-9411-F3450CC14BAB}"/>
          </ac:picMkLst>
        </pc:picChg>
        <pc:picChg chg="add del mod">
          <ac:chgData name="LEOPOLDINA Vitković" userId="de5d8406-09fa-41fa-8d28-8a7ba852ce89" providerId="ADAL" clId="{CAA67B62-0414-4E80-A83B-E4C7EB29F020}" dt="2019-04-11T10:44:35.793" v="522"/>
          <ac:picMkLst>
            <pc:docMk/>
            <pc:sldMk cId="2841772442" sldId="259"/>
            <ac:picMk id="6" creationId="{DFC22C80-ABEC-468F-BCA1-7EF60FBE6352}"/>
          </ac:picMkLst>
        </pc:picChg>
      </pc:sldChg>
      <pc:sldChg chg="addSp modSp add mod setBg">
        <pc:chgData name="LEOPOLDINA Vitković" userId="de5d8406-09fa-41fa-8d28-8a7ba852ce89" providerId="ADAL" clId="{CAA67B62-0414-4E80-A83B-E4C7EB29F020}" dt="2019-04-12T15:59:09.722" v="553" actId="1076"/>
        <pc:sldMkLst>
          <pc:docMk/>
          <pc:sldMk cId="1492406220" sldId="260"/>
        </pc:sldMkLst>
        <pc:spChg chg="mod">
          <ac:chgData name="LEOPOLDINA Vitković" userId="de5d8406-09fa-41fa-8d28-8a7ba852ce89" providerId="ADAL" clId="{CAA67B62-0414-4E80-A83B-E4C7EB29F020}" dt="2019-04-12T15:58:45.965" v="544" actId="26606"/>
          <ac:spMkLst>
            <pc:docMk/>
            <pc:sldMk cId="1492406220" sldId="260"/>
            <ac:spMk id="2" creationId="{98B8EBB7-0C5C-49D8-B84C-8FA37BABA195}"/>
          </ac:spMkLst>
        </pc:spChg>
        <pc:spChg chg="mod">
          <ac:chgData name="LEOPOLDINA Vitković" userId="de5d8406-09fa-41fa-8d28-8a7ba852ce89" providerId="ADAL" clId="{CAA67B62-0414-4E80-A83B-E4C7EB29F020}" dt="2019-04-12T15:59:07.958" v="552" actId="1076"/>
          <ac:spMkLst>
            <pc:docMk/>
            <pc:sldMk cId="1492406220" sldId="260"/>
            <ac:spMk id="3" creationId="{67740831-3EE4-4578-A64B-1FC999346093}"/>
          </ac:spMkLst>
        </pc:spChg>
        <pc:picChg chg="add mod">
          <ac:chgData name="LEOPOLDINA Vitković" userId="de5d8406-09fa-41fa-8d28-8a7ba852ce89" providerId="ADAL" clId="{CAA67B62-0414-4E80-A83B-E4C7EB29F020}" dt="2019-04-12T15:59:09.722" v="553" actId="1076"/>
          <ac:picMkLst>
            <pc:docMk/>
            <pc:sldMk cId="1492406220" sldId="260"/>
            <ac:picMk id="5" creationId="{0B069028-2BF5-4337-810D-42246F2537E4}"/>
          </ac:picMkLst>
        </pc:picChg>
      </pc:sldChg>
      <pc:sldChg chg="delSp modSp add">
        <pc:chgData name="LEOPOLDINA Vitković" userId="de5d8406-09fa-41fa-8d28-8a7ba852ce89" providerId="ADAL" clId="{CAA67B62-0414-4E80-A83B-E4C7EB29F020}" dt="2019-04-07T13:31:02.049" v="488" actId="6549"/>
        <pc:sldMkLst>
          <pc:docMk/>
          <pc:sldMk cId="3433104470" sldId="261"/>
        </pc:sldMkLst>
        <pc:spChg chg="del">
          <ac:chgData name="LEOPOLDINA Vitković" userId="de5d8406-09fa-41fa-8d28-8a7ba852ce89" providerId="ADAL" clId="{CAA67B62-0414-4E80-A83B-E4C7EB29F020}" dt="2019-04-06T06:56:35.535" v="439"/>
          <ac:spMkLst>
            <pc:docMk/>
            <pc:sldMk cId="3433104470" sldId="261"/>
            <ac:spMk id="2" creationId="{FB4375AA-28E7-4B76-B7B0-3BE6770A4245}"/>
          </ac:spMkLst>
        </pc:spChg>
        <pc:spChg chg="mod">
          <ac:chgData name="LEOPOLDINA Vitković" userId="de5d8406-09fa-41fa-8d28-8a7ba852ce89" providerId="ADAL" clId="{CAA67B62-0414-4E80-A83B-E4C7EB29F020}" dt="2019-04-07T13:31:02.049" v="488" actId="6549"/>
          <ac:spMkLst>
            <pc:docMk/>
            <pc:sldMk cId="3433104470" sldId="261"/>
            <ac:spMk id="3" creationId="{E87E0DED-2D78-42F9-BAD5-F6972E929FAF}"/>
          </ac:spMkLst>
        </pc:spChg>
      </pc:sldChg>
      <pc:sldChg chg="delSp modSp add">
        <pc:chgData name="LEOPOLDINA Vitković" userId="de5d8406-09fa-41fa-8d28-8a7ba852ce89" providerId="ADAL" clId="{CAA67B62-0414-4E80-A83B-E4C7EB29F020}" dt="2019-04-06T06:58:58.983" v="465" actId="1076"/>
        <pc:sldMkLst>
          <pc:docMk/>
          <pc:sldMk cId="78853586" sldId="262"/>
        </pc:sldMkLst>
        <pc:spChg chg="del">
          <ac:chgData name="LEOPOLDINA Vitković" userId="de5d8406-09fa-41fa-8d28-8a7ba852ce89" providerId="ADAL" clId="{CAA67B62-0414-4E80-A83B-E4C7EB29F020}" dt="2019-04-06T06:58:55.640" v="464"/>
          <ac:spMkLst>
            <pc:docMk/>
            <pc:sldMk cId="78853586" sldId="262"/>
            <ac:spMk id="2" creationId="{3F5D703D-FD2B-46B9-822D-E8BB9CFBC583}"/>
          </ac:spMkLst>
        </pc:spChg>
        <pc:spChg chg="mod">
          <ac:chgData name="LEOPOLDINA Vitković" userId="de5d8406-09fa-41fa-8d28-8a7ba852ce89" providerId="ADAL" clId="{CAA67B62-0414-4E80-A83B-E4C7EB29F020}" dt="2019-04-06T06:58:58.983" v="465" actId="1076"/>
          <ac:spMkLst>
            <pc:docMk/>
            <pc:sldMk cId="78853586" sldId="262"/>
            <ac:spMk id="3" creationId="{7524ABB4-1B38-4805-98F5-80F68DE2B2E5}"/>
          </ac:spMkLst>
        </pc:spChg>
      </pc:sldChg>
      <pc:sldChg chg="addSp delSp modSp add mod setBg">
        <pc:chgData name="LEOPOLDINA Vitković" userId="de5d8406-09fa-41fa-8d28-8a7ba852ce89" providerId="ADAL" clId="{CAA67B62-0414-4E80-A83B-E4C7EB29F020}" dt="2019-04-11T10:48:36.208" v="537" actId="1076"/>
        <pc:sldMkLst>
          <pc:docMk/>
          <pc:sldMk cId="1710812561" sldId="263"/>
        </pc:sldMkLst>
        <pc:spChg chg="add del">
          <ac:chgData name="LEOPOLDINA Vitković" userId="de5d8406-09fa-41fa-8d28-8a7ba852ce89" providerId="ADAL" clId="{CAA67B62-0414-4E80-A83B-E4C7EB29F020}" dt="2019-04-11T10:47:37.379" v="528" actId="26606"/>
          <ac:spMkLst>
            <pc:docMk/>
            <pc:sldMk cId="1710812561" sldId="263"/>
            <ac:spMk id="2" creationId="{CF145493-8B7E-4FCA-8830-C42344FB3FF8}"/>
          </ac:spMkLst>
        </pc:spChg>
        <pc:spChg chg="del">
          <ac:chgData name="LEOPOLDINA Vitković" userId="de5d8406-09fa-41fa-8d28-8a7ba852ce89" providerId="ADAL" clId="{CAA67B62-0414-4E80-A83B-E4C7EB29F020}" dt="2019-04-11T10:44:40.854" v="523"/>
          <ac:spMkLst>
            <pc:docMk/>
            <pc:sldMk cId="1710812561" sldId="263"/>
            <ac:spMk id="3" creationId="{DF04F306-EBAA-4F3B-BCBD-0A4CED77DB17}"/>
          </ac:spMkLst>
        </pc:spChg>
        <pc:spChg chg="add del mod">
          <ac:chgData name="LEOPOLDINA Vitković" userId="de5d8406-09fa-41fa-8d28-8a7ba852ce89" providerId="ADAL" clId="{CAA67B62-0414-4E80-A83B-E4C7EB29F020}" dt="2019-04-11T10:47:23.035" v="525"/>
          <ac:spMkLst>
            <pc:docMk/>
            <pc:sldMk cId="1710812561" sldId="263"/>
            <ac:spMk id="6" creationId="{AF91D349-AF11-4BCF-BC31-7D736429B68F}"/>
          </ac:spMkLst>
        </pc:spChg>
        <pc:spChg chg="add del mod">
          <ac:chgData name="LEOPOLDINA Vitković" userId="de5d8406-09fa-41fa-8d28-8a7ba852ce89" providerId="ADAL" clId="{CAA67B62-0414-4E80-A83B-E4C7EB29F020}" dt="2019-04-11T10:48:22.425" v="532"/>
          <ac:spMkLst>
            <pc:docMk/>
            <pc:sldMk cId="1710812561" sldId="263"/>
            <ac:spMk id="10" creationId="{C37F3672-5590-4353-A64E-9CD704D58006}"/>
          </ac:spMkLst>
        </pc:spChg>
        <pc:picChg chg="add del mod">
          <ac:chgData name="LEOPOLDINA Vitković" userId="de5d8406-09fa-41fa-8d28-8a7ba852ce89" providerId="ADAL" clId="{CAA67B62-0414-4E80-A83B-E4C7EB29F020}" dt="2019-04-11T10:45:04.271" v="524" actId="478"/>
          <ac:picMkLst>
            <pc:docMk/>
            <pc:sldMk cId="1710812561" sldId="263"/>
            <ac:picMk id="4" creationId="{FA089A84-9A0E-4267-BF0A-16E73A877A55}"/>
          </ac:picMkLst>
        </pc:picChg>
        <pc:picChg chg="add del mod">
          <ac:chgData name="LEOPOLDINA Vitković" userId="de5d8406-09fa-41fa-8d28-8a7ba852ce89" providerId="ADAL" clId="{CAA67B62-0414-4E80-A83B-E4C7EB29F020}" dt="2019-04-11T10:47:48.332" v="531" actId="478"/>
          <ac:picMkLst>
            <pc:docMk/>
            <pc:sldMk cId="1710812561" sldId="263"/>
            <ac:picMk id="8" creationId="{DB32AF8D-9D18-41B9-AB3D-887A72AC6489}"/>
          </ac:picMkLst>
        </pc:picChg>
        <pc:picChg chg="add mod">
          <ac:chgData name="LEOPOLDINA Vitković" userId="de5d8406-09fa-41fa-8d28-8a7ba852ce89" providerId="ADAL" clId="{CAA67B62-0414-4E80-A83B-E4C7EB29F020}" dt="2019-04-11T10:48:36.208" v="537" actId="1076"/>
          <ac:picMkLst>
            <pc:docMk/>
            <pc:sldMk cId="1710812561" sldId="263"/>
            <ac:picMk id="12" creationId="{EA03D3E8-50C4-413A-B0A7-B60AC93D49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B1434E-C63F-4511-BA32-772082596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3941DA4-B1C2-45D8-AA7C-59687E6E1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54640ED-4F8A-4A65-B6BC-6EEBA47D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BC81162-34B4-4B3E-BB4F-570DC006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4A93FB2-06A5-46F3-A2C4-41045EDE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3069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7EEBCB-8180-4D3D-8B2F-4859EBF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D734D5AC-5C2E-4CDF-8F21-A624EEE53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886AF25-5CF4-4F48-80A1-CC20DEF6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70A0AF3-BA41-43F7-A4E0-372A55E5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2124EFD-946C-4263-B8DD-050199BD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763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49C3AE7B-7571-43DE-92D1-947C8D856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30598D93-5127-4589-944B-A55CC91F2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0C240AE-9AB6-4B69-86D1-2C9B12E6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1913BE8-1175-4B2C-9963-4659C1AD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7361759-272D-49D2-BA2D-C18B5B71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3545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FF611C-EC9D-4E85-9EAE-F522581A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1DF3FCE-AC6F-464B-9E20-D676C8852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322757B0-EA1C-481C-AD56-6A207FB8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5A5CA8C-CB48-485D-983D-2C4EE171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C07F6E0-33CF-4A99-8498-ADBF2DB1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3737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F9AB56-8F01-45C2-84E7-7AE99A76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C4A5597-582A-43F6-AD43-ABE15FAC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3FAA6BE-FDB5-4CC3-A8B5-21874C52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C6C55AB-1373-47DD-8D4B-AD77B836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A6E0623-4BA3-4981-9927-4C0EC3C4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1055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E5A984A-B099-4A64-AA5F-97646914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6821024-DFB6-43FB-B322-CC524567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3D5303C-5637-4043-8BD6-53FA3F914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28FCEA7-8A9E-4D1C-A7EF-018E0941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B52E653-0506-43C2-8C22-F8EF8CB2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13D40905-0CD8-44A3-8BA1-3ACDC1B9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8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E9CC3D-6D33-49A3-A537-D41EA805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EACFBFB-206D-4C4C-94C8-A2C6AAEE2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DA5E17AE-E462-414C-BF3B-1DD361C9D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6795E52B-6A5D-44DB-A0C4-BF2E86879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6A3A3232-9FBC-45F7-8CC3-BDDB5A31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4AD15B70-A641-4859-B1A4-F65E0C12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FBB1B26-30C2-4B72-A086-35B0DD36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7F335DB1-1EF5-4591-9DA2-7DEC736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398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810E531-D908-45A9-84F4-D10EF6E3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5DF688A8-C89A-4F3A-979E-5115F031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E3D68A3D-CADA-4FB3-BF7A-AB079C8E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54863B1E-DFF3-4617-8EA4-E4BEF5BB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5849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E8CEC2E2-0A7B-42C2-A5A6-9E95A2F2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60C82C40-D1EE-47CB-BAB1-1F3644CE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B4F927D6-0EC7-4876-951C-F15383F3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9960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710924-6A82-4E3B-B5F7-1A43B879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A1E032E-0A5E-4EE7-BEC1-E5A89013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920656C1-2BE8-4EEF-929F-E245C402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110AE1F6-9FCB-4E16-A9B9-6B37E06F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50D07BFF-5C5F-47E0-A936-878F1B93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0EB2905C-5FCA-42F3-AED8-DE139F28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001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B688C3D-6176-47B2-963D-2478AB67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6CB479D4-35DF-4EF4-BCAC-1FF944429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4E9B8CF-5F37-4146-AD88-DE173E98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E7460D4-E98E-4215-B6DF-2A8D83BE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393423F0-9E81-4E40-88BF-3DC44B07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229EB2B6-A0A2-4F04-ACC8-BEC413BA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0364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A3E45CF7-2B1F-41C8-9BF9-22CFC568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C7C3212-30DF-4D2F-B763-AA28928D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1247355-88DC-4821-8D34-44A6B17E0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2342-8E1F-46A1-9A97-487B4EF9C00C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D47BE5B-C3C7-43F1-BB86-C7C1E4DCB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8D6A5E-03D5-4431-AB95-6F33E0F40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E24F-F407-4FC4-A291-69099AE6CC7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584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7fe105d-bd8b-41b4-a270-36b35bf16fab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learningapps.org/watch?v=p4aqu83xa19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97fe105d-bd8b-41b4-a270-36b35bf16fa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97fe105d-bd8b-41b4-a270-36b35bf16fa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E3C63DC2-AAE8-4797-A7CD-4A00141F6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21" y="758233"/>
            <a:ext cx="7436841" cy="431919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CB0BAB3-622F-4FE1-8FCF-BDD155E49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735" y="5322286"/>
            <a:ext cx="6149144" cy="982597"/>
          </a:xfrm>
          <a:noFill/>
          <a:ln>
            <a:noFill/>
          </a:ln>
        </p:spPr>
        <p:txBody>
          <a:bodyPr/>
          <a:lstStyle/>
          <a:p>
            <a:r>
              <a:rPr lang="hr-HR" b="1" dirty="0">
                <a:ln w="12700">
                  <a:solidFill>
                    <a:srgbClr val="FF66CC"/>
                  </a:solidFill>
                  <a:prstDash val="solid"/>
                  <a:miter lim="800000"/>
                </a:ln>
                <a:solidFill>
                  <a:srgbClr val="FC98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Kako i zašto dišem</a:t>
            </a:r>
          </a:p>
        </p:txBody>
      </p:sp>
    </p:spTree>
    <p:extLst>
      <p:ext uri="{BB962C8B-B14F-4D97-AF65-F5344CB8AC3E}">
        <p14:creationId xmlns="" xmlns:p14="http://schemas.microsoft.com/office/powerpoint/2010/main" val="21152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28E8931-3BD9-4A16-A433-6C52141A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521" y="1161317"/>
            <a:ext cx="8501187" cy="1605329"/>
          </a:xfrm>
        </p:spPr>
        <p:txBody>
          <a:bodyPr>
            <a:normAutofit fontScale="92500"/>
          </a:bodyPr>
          <a:lstStyle/>
          <a:p>
            <a:r>
              <a:rPr lang="hr-HR" dirty="0"/>
              <a:t>svaka stanica treba kisik</a:t>
            </a:r>
          </a:p>
          <a:p>
            <a:r>
              <a:rPr lang="hr-HR" dirty="0"/>
              <a:t>udišemo kisik – potreban za </a:t>
            </a:r>
            <a:r>
              <a:rPr lang="hr-HR" dirty="0" smtClean="0"/>
              <a:t>oslobađanje </a:t>
            </a:r>
            <a:r>
              <a:rPr lang="hr-HR" dirty="0"/>
              <a:t>energije</a:t>
            </a:r>
          </a:p>
          <a:p>
            <a:r>
              <a:rPr lang="hr-HR" dirty="0"/>
              <a:t>izdišemo ugljikov dioksid – nastao pri </a:t>
            </a:r>
            <a:r>
              <a:rPr lang="hr-HR" dirty="0" smtClean="0"/>
              <a:t>oslobađanju </a:t>
            </a:r>
            <a:r>
              <a:rPr lang="hr-HR" dirty="0"/>
              <a:t>energije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A8C4A725-AE1F-4743-BA0B-E2FAD09DFC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780"/>
          <a:stretch>
            <a:fillRect/>
          </a:stretch>
        </p:blipFill>
        <p:spPr>
          <a:xfrm>
            <a:off x="2799203" y="2815420"/>
            <a:ext cx="6386415" cy="3855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9CB0BAB3-622F-4FE1-8FCF-BDD155E49905}"/>
              </a:ext>
            </a:extLst>
          </p:cNvPr>
          <p:cNvSpPr txBox="1">
            <a:spLocks/>
          </p:cNvSpPr>
          <p:nvPr/>
        </p:nvSpPr>
        <p:spPr>
          <a:xfrm>
            <a:off x="3831105" y="211024"/>
            <a:ext cx="4218742" cy="9825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 w="12700">
                  <a:solidFill>
                    <a:srgbClr val="FF66CC"/>
                  </a:solidFill>
                  <a:prstDash val="solid"/>
                  <a:miter lim="800000"/>
                </a:ln>
                <a:solidFill>
                  <a:srgbClr val="FC98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Kako i zašto dišem</a:t>
            </a:r>
            <a:endParaRPr kumimoji="0" lang="hr-HR" sz="4400" b="1" i="0" u="none" strike="noStrike" kern="1200" cap="none" spc="0" normalizeH="0" baseline="0" noProof="0" dirty="0">
              <a:ln w="12700">
                <a:solidFill>
                  <a:srgbClr val="FF66CC"/>
                </a:solidFill>
                <a:prstDash val="solid"/>
                <a:miter lim="800000"/>
              </a:ln>
              <a:solidFill>
                <a:srgbClr val="FC98BA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04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2D7CFC4E-7753-42D1-B740-0EA7FDC1B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13" t="4414" r="17488"/>
          <a:stretch>
            <a:fillRect/>
          </a:stretch>
        </p:blipFill>
        <p:spPr>
          <a:xfrm>
            <a:off x="7377718" y="1881917"/>
            <a:ext cx="4462585" cy="4204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ACE8DB5-6A50-4CAF-A3D1-6DE3235E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53" y="2552456"/>
            <a:ext cx="6672385" cy="2465021"/>
          </a:xfrm>
        </p:spPr>
        <p:txBody>
          <a:bodyPr/>
          <a:lstStyle/>
          <a:p>
            <a:r>
              <a:rPr lang="hr-HR" dirty="0"/>
              <a:t>plućno disanje – izmjena plinova između pluća i okoliša</a:t>
            </a:r>
          </a:p>
          <a:p>
            <a:endParaRPr lang="hr-HR" dirty="0"/>
          </a:p>
          <a:p>
            <a:r>
              <a:rPr lang="hr-HR" dirty="0"/>
              <a:t>stanično disanje </a:t>
            </a:r>
            <a:r>
              <a:rPr lang="hr-HR" dirty="0" smtClean="0"/>
              <a:t>– izmjena </a:t>
            </a:r>
            <a:r>
              <a:rPr lang="hr-HR" dirty="0"/>
              <a:t>plinova između krvi i stanica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9B17264-7832-4C74-92DF-0845FC64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56" y="740267"/>
            <a:ext cx="5679831" cy="900966"/>
          </a:xfrm>
        </p:spPr>
        <p:txBody>
          <a:bodyPr>
            <a:normAutofit fontScale="90000"/>
          </a:bodyPr>
          <a:lstStyle/>
          <a:p>
            <a:r>
              <a:rPr lang="hr-HR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C99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Plućno i stanično disanje </a:t>
            </a:r>
          </a:p>
        </p:txBody>
      </p:sp>
    </p:spTree>
    <p:extLst>
      <p:ext uri="{BB962C8B-B14F-4D97-AF65-F5344CB8AC3E}">
        <p14:creationId xmlns="" xmlns:p14="http://schemas.microsoft.com/office/powerpoint/2010/main" val="248321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>
            <a:extLst>
              <a:ext uri="{FF2B5EF4-FFF2-40B4-BE49-F238E27FC236}">
                <a16:creationId xmlns="" xmlns:a16="http://schemas.microsoft.com/office/drawing/2014/main" id="{EA03D3E8-50C4-413A-B0A7-B60AC93D4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8" y="986895"/>
            <a:ext cx="7001993" cy="4881240"/>
          </a:xfrm>
        </p:spPr>
      </p:pic>
      <p:sp>
        <p:nvSpPr>
          <p:cNvPr id="5" name="Naslov 1">
            <a:extLst>
              <a:ext uri="{FF2B5EF4-FFF2-40B4-BE49-F238E27FC236}">
                <a16:creationId xmlns="" xmlns:a16="http://schemas.microsoft.com/office/drawing/2014/main" id="{38011D04-37FB-4664-B396-D7FB235B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716" y="0"/>
            <a:ext cx="3328762" cy="801558"/>
          </a:xfrm>
        </p:spPr>
        <p:txBody>
          <a:bodyPr>
            <a:normAutofit/>
          </a:bodyPr>
          <a:lstStyle/>
          <a:p>
            <a:r>
              <a:rPr lang="hr-HR" sz="3600" b="1" u="sng" dirty="0">
                <a:solidFill>
                  <a:srgbClr val="FC98BA"/>
                </a:solidFill>
              </a:rPr>
              <a:t>Organi za disanje </a:t>
            </a:r>
            <a:endParaRPr lang="hr-HR" sz="3600" u="sng" dirty="0">
              <a:solidFill>
                <a:srgbClr val="FC98BA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4B91A5B3-F3E5-47D0-A029-D8DD0CFC50E8}"/>
              </a:ext>
            </a:extLst>
          </p:cNvPr>
          <p:cNvSpPr/>
          <p:nvPr/>
        </p:nvSpPr>
        <p:spPr>
          <a:xfrm>
            <a:off x="815363" y="6092517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3"/>
              </a:rPr>
              <a:t>Vizualno </a:t>
            </a:r>
            <a:r>
              <a:rPr lang="hr-HR" sz="2800" dirty="0">
                <a:solidFill>
                  <a:srgbClr val="0070C0"/>
                </a:solidFill>
                <a:hlinkClick r:id="rId3"/>
              </a:rPr>
              <a:t>+</a:t>
            </a:r>
            <a:endParaRPr lang="hr-HR" sz="2800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7E169EA7-D802-4F4B-923D-034E5812C8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7679" r="6813" b="6752"/>
          <a:stretch>
            <a:fillRect/>
          </a:stretch>
        </p:blipFill>
        <p:spPr>
          <a:xfrm>
            <a:off x="116720" y="6056930"/>
            <a:ext cx="641355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2554" y="6072559"/>
            <a:ext cx="5916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hlinkClick r:id="rId5"/>
              </a:rPr>
              <a:t>Provjeri znanje - Dijelovi dišnog sustava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EC39DB6B-C294-49BA-B0E7-3D2868B6F05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2" t="4844" r="5521" b="6755"/>
          <a:stretch>
            <a:fillRect/>
          </a:stretch>
        </p:blipFill>
        <p:spPr bwMode="auto">
          <a:xfrm>
            <a:off x="5376984" y="6033478"/>
            <a:ext cx="648000" cy="6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08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8B8EBB7-0C5C-49D8-B84C-8FA37BAB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847" y="268437"/>
            <a:ext cx="3585308" cy="586153"/>
          </a:xfrm>
        </p:spPr>
        <p:txBody>
          <a:bodyPr>
            <a:noAutofit/>
          </a:bodyPr>
          <a:lstStyle/>
          <a:p>
            <a:r>
              <a:rPr lang="hr-HR" b="1" dirty="0"/>
              <a:t>Pokreti disanja</a:t>
            </a:r>
            <a:r>
              <a:rPr lang="hr-HR" b="1" dirty="0" smtClean="0"/>
              <a:t>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7740831-3EE4-4578-A64B-1FC99934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8" y="2174354"/>
            <a:ext cx="3943846" cy="3040479"/>
          </a:xfrm>
        </p:spPr>
        <p:txBody>
          <a:bodyPr/>
          <a:lstStyle/>
          <a:p>
            <a:r>
              <a:rPr lang="hr-HR" dirty="0"/>
              <a:t>1. udisaj</a:t>
            </a:r>
          </a:p>
          <a:p>
            <a:r>
              <a:rPr lang="hr-HR" dirty="0"/>
              <a:t>2. izdisaj</a:t>
            </a:r>
          </a:p>
          <a:p>
            <a:r>
              <a:rPr lang="hr-HR" dirty="0"/>
              <a:t>disanje nadzire središnji živčani sustav </a:t>
            </a:r>
          </a:p>
          <a:p>
            <a:r>
              <a:rPr lang="hr-HR" dirty="0" err="1" smtClean="0"/>
              <a:t>međurebrani</a:t>
            </a:r>
            <a:r>
              <a:rPr lang="hr-HR" dirty="0" smtClean="0"/>
              <a:t> </a:t>
            </a:r>
            <a:r>
              <a:rPr lang="hr-HR" dirty="0"/>
              <a:t>mišići </a:t>
            </a:r>
          </a:p>
          <a:p>
            <a:r>
              <a:rPr lang="hr-HR" dirty="0"/>
              <a:t>ošit (dijafragma)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0B069028-2BF5-4337-810D-42246F253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72"/>
          <a:stretch>
            <a:fillRect/>
          </a:stretch>
        </p:blipFill>
        <p:spPr>
          <a:xfrm>
            <a:off x="4364777" y="1540918"/>
            <a:ext cx="7509170" cy="4472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24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87E0DED-2D78-42F9-BAD5-F6972E92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27" y="2987477"/>
            <a:ext cx="3761989" cy="2225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Samostalno izradi model pluća i istraži kako udišemo i izdišemo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RB str. 52</a:t>
            </a:r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endParaRPr lang="hr-HR" dirty="0">
              <a:hlinkClick r:id="rId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65C0D27-6BC1-456B-97AC-9FC5E874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269" t="8280" r="6382" b="7218"/>
          <a:stretch>
            <a:fillRect/>
          </a:stretch>
        </p:blipFill>
        <p:spPr bwMode="auto">
          <a:xfrm>
            <a:off x="890951" y="5619258"/>
            <a:ext cx="672124" cy="6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3191BF3-50D6-46EE-97B8-31BF7E7FA335}"/>
              </a:ext>
            </a:extLst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74053" y="3767016"/>
            <a:ext cx="684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6F930425-3601-4048-B5D6-CE6329281063}"/>
              </a:ext>
            </a:extLst>
          </p:cNvPr>
          <p:cNvSpPr txBox="1">
            <a:spLocks/>
          </p:cNvSpPr>
          <p:nvPr/>
        </p:nvSpPr>
        <p:spPr>
          <a:xfrm>
            <a:off x="1838859" y="719008"/>
            <a:ext cx="4108656" cy="173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smtClean="0"/>
              <a:t>DDS</a:t>
            </a:r>
            <a:r>
              <a:rPr lang="hr-HR" dirty="0" smtClean="0"/>
              <a:t>  </a:t>
            </a:r>
            <a:r>
              <a:rPr lang="hr-HR" dirty="0" smtClean="0"/>
              <a:t>ISTRAŽI: </a:t>
            </a:r>
            <a:r>
              <a:rPr lang="hr-HR" i="1" dirty="0">
                <a:hlinkClick r:id="rId2"/>
              </a:rPr>
              <a:t>Objasni na primjeru pluća i plućnih mjehurića odnos volumena i </a:t>
            </a:r>
            <a:r>
              <a:rPr lang="hr-HR" i="1" dirty="0" smtClean="0">
                <a:hlinkClick r:id="rId2"/>
              </a:rPr>
              <a:t>površine</a:t>
            </a:r>
            <a:endParaRPr lang="hr-HR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91206BED-36B2-4788-B7AF-950D37DCC34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6" t="9873" r="11172" b="7362"/>
          <a:stretch>
            <a:fillRect/>
          </a:stretch>
        </p:blipFill>
        <p:spPr bwMode="auto">
          <a:xfrm>
            <a:off x="859700" y="1227014"/>
            <a:ext cx="684000" cy="612000"/>
          </a:xfrm>
          <a:prstGeom prst="rect">
            <a:avLst/>
          </a:prstGeom>
          <a:noFill/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197842C3-81EC-490F-B35A-DC9090B2CA8C}"/>
              </a:ext>
            </a:extLst>
          </p:cNvPr>
          <p:cNvSpPr txBox="1"/>
          <p:nvPr/>
        </p:nvSpPr>
        <p:spPr>
          <a:xfrm>
            <a:off x="1978763" y="5677310"/>
            <a:ext cx="201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hlinkClick r:id="rId2"/>
              </a:rPr>
              <a:t>Zanimljivosti</a:t>
            </a:r>
            <a:endParaRPr lang="hr-HR" sz="2800" dirty="0"/>
          </a:p>
        </p:txBody>
      </p:sp>
      <p:pic>
        <p:nvPicPr>
          <p:cNvPr id="11" name="Picture 10" descr="shutterstock_228843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0221" y="1083449"/>
            <a:ext cx="5345722" cy="508511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675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87E0DED-2D78-42F9-BAD5-F6972E92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698" y="992776"/>
            <a:ext cx="3167948" cy="515593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2"/>
              </a:rPr>
              <a:t>Provjeri </a:t>
            </a:r>
            <a:r>
              <a:rPr lang="hr-HR" dirty="0">
                <a:hlinkClick r:id="rId2"/>
              </a:rPr>
              <a:t>znanje</a:t>
            </a:r>
            <a:endParaRPr lang="hr-HR" i="1" dirty="0">
              <a:solidFill>
                <a:srgbClr val="00B05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EC39DB6B-C294-49BA-B0E7-3D2868B6F0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2" t="4844" r="5521" b="6755"/>
          <a:stretch>
            <a:fillRect/>
          </a:stretch>
        </p:blipFill>
        <p:spPr bwMode="auto">
          <a:xfrm>
            <a:off x="5525475" y="148492"/>
            <a:ext cx="720000" cy="720000"/>
          </a:xfrm>
          <a:prstGeom prst="rect">
            <a:avLst/>
          </a:prstGeom>
          <a:noFill/>
        </p:spPr>
      </p:pic>
      <p:pic>
        <p:nvPicPr>
          <p:cNvPr id="5" name="Slika 6">
            <a:extLst>
              <a:ext uri="{FF2B5EF4-FFF2-40B4-BE49-F238E27FC236}">
                <a16:creationId xmlns="" xmlns:a16="http://schemas.microsoft.com/office/drawing/2014/main" id="{E3C63DC2-AAE8-4797-A7CD-4A00141F6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53" y="1977433"/>
            <a:ext cx="7436841" cy="431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31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113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Kako i zašto dišem</vt:lpstr>
      <vt:lpstr>Slide 2</vt:lpstr>
      <vt:lpstr>Plućno i stanično disanje </vt:lpstr>
      <vt:lpstr>Organi za disanje </vt:lpstr>
      <vt:lpstr>Pokreti disanja: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i zašto dišem</dc:title>
  <dc:creator>LEOPOLDINA Vitković</dc:creator>
  <cp:lastModifiedBy>sk-imahecic</cp:lastModifiedBy>
  <cp:revision>27</cp:revision>
  <dcterms:created xsi:type="dcterms:W3CDTF">2019-04-06T06:35:07Z</dcterms:created>
  <dcterms:modified xsi:type="dcterms:W3CDTF">2019-08-06T09:08:29Z</dcterms:modified>
</cp:coreProperties>
</file>